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94658"/>
  </p:normalViewPr>
  <p:slideViewPr>
    <p:cSldViewPr snapToGrid="0">
      <p:cViewPr varScale="1">
        <p:scale>
          <a:sx n="60" d="100"/>
          <a:sy n="60" d="100"/>
        </p:scale>
        <p:origin x="8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ula Grufi" userId="815935d1-82a7-47d9-a4fc-45412639aeb2" providerId="ADAL" clId="{7AFE8EE5-E348-4B36-A9D2-F169F6E4F48B}"/>
    <pc:docChg chg="delSld modSld">
      <pc:chgData name="Ana Paula Grufi" userId="815935d1-82a7-47d9-a4fc-45412639aeb2" providerId="ADAL" clId="{7AFE8EE5-E348-4B36-A9D2-F169F6E4F48B}" dt="2025-01-24T22:01:46.033" v="3" actId="2696"/>
      <pc:docMkLst>
        <pc:docMk/>
      </pc:docMkLst>
      <pc:sldChg chg="del">
        <pc:chgData name="Ana Paula Grufi" userId="815935d1-82a7-47d9-a4fc-45412639aeb2" providerId="ADAL" clId="{7AFE8EE5-E348-4B36-A9D2-F169F6E4F48B}" dt="2025-01-24T21:44:18.288" v="1" actId="2696"/>
        <pc:sldMkLst>
          <pc:docMk/>
          <pc:sldMk cId="2416668730" sldId="259"/>
        </pc:sldMkLst>
      </pc:sldChg>
      <pc:sldChg chg="del">
        <pc:chgData name="Ana Paula Grufi" userId="815935d1-82a7-47d9-a4fc-45412639aeb2" providerId="ADAL" clId="{7AFE8EE5-E348-4B36-A9D2-F169F6E4F48B}" dt="2025-01-24T21:44:21.112" v="2" actId="2696"/>
        <pc:sldMkLst>
          <pc:docMk/>
          <pc:sldMk cId="2306247637" sldId="260"/>
        </pc:sldMkLst>
      </pc:sldChg>
      <pc:sldChg chg="modSp del mod">
        <pc:chgData name="Ana Paula Grufi" userId="815935d1-82a7-47d9-a4fc-45412639aeb2" providerId="ADAL" clId="{7AFE8EE5-E348-4B36-A9D2-F169F6E4F48B}" dt="2025-01-24T22:01:46.033" v="3" actId="2696"/>
        <pc:sldMkLst>
          <pc:docMk/>
          <pc:sldMk cId="1245347238" sldId="261"/>
        </pc:sldMkLst>
        <pc:spChg chg="mod">
          <ac:chgData name="Ana Paula Grufi" userId="815935d1-82a7-47d9-a4fc-45412639aeb2" providerId="ADAL" clId="{7AFE8EE5-E348-4B36-A9D2-F169F6E4F48B}" dt="2025-01-24T21:44:11.916" v="0" actId="1076"/>
          <ac:spMkLst>
            <pc:docMk/>
            <pc:sldMk cId="1245347238" sldId="261"/>
            <ac:spMk id="5" creationId="{7582C0B7-4189-AE37-7194-4ABE96B5557A}"/>
          </ac:spMkLst>
        </pc:spChg>
      </pc:sldChg>
    </pc:docChg>
  </pc:docChgLst>
  <pc:docChgLst>
    <pc:chgData name="Ana Paula Grufi" userId="815935d1-82a7-47d9-a4fc-45412639aeb2" providerId="ADAL" clId="{B9EB8DE3-ED71-4EDA-BCE1-C5E105E1EF76}"/>
    <pc:docChg chg="custSel modSld">
      <pc:chgData name="Ana Paula Grufi" userId="815935d1-82a7-47d9-a4fc-45412639aeb2" providerId="ADAL" clId="{B9EB8DE3-ED71-4EDA-BCE1-C5E105E1EF76}" dt="2025-01-24T15:26:10.222" v="0" actId="478"/>
      <pc:docMkLst>
        <pc:docMk/>
      </pc:docMkLst>
      <pc:sldChg chg="delSp mod">
        <pc:chgData name="Ana Paula Grufi" userId="815935d1-82a7-47d9-a4fc-45412639aeb2" providerId="ADAL" clId="{B9EB8DE3-ED71-4EDA-BCE1-C5E105E1EF76}" dt="2025-01-24T15:26:10.222" v="0" actId="478"/>
        <pc:sldMkLst>
          <pc:docMk/>
          <pc:sldMk cId="728827197" sldId="262"/>
        </pc:sldMkLst>
        <pc:spChg chg="del">
          <ac:chgData name="Ana Paula Grufi" userId="815935d1-82a7-47d9-a4fc-45412639aeb2" providerId="ADAL" clId="{B9EB8DE3-ED71-4EDA-BCE1-C5E105E1EF76}" dt="2025-01-24T15:26:10.222" v="0" actId="478"/>
          <ac:spMkLst>
            <pc:docMk/>
            <pc:sldMk cId="728827197" sldId="262"/>
            <ac:spMk id="5" creationId="{C1E1030B-E062-8F3B-8B4C-22B8B2FD0F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E5A20-E128-CB70-4064-90F920200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AB49DB-AC98-FD3E-FEAF-7023F05DE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76E9FE-6EA2-A823-90EE-C3BB2D29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AC71CF-A3E3-DF75-270B-365E0F430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A72D2-FC2E-5BA4-DFFA-60F07CBF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749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62CE3-AC45-A212-7638-3E73537B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43ECC3-1372-4636-956E-1F977C1F8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F47381-0AF7-12CA-C1EA-515BAF3B5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11E0FD-84B1-92E0-4D0A-C8563EC6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2FBC52-6C05-1A63-4D8A-23E9E14C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14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E3142F-330C-0E69-1CB3-B2485D853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D20771-44F4-E316-C39F-C2CCDB6BB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F2977C-4380-1D0F-67F6-9C691C8B5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774A8-DD05-61D8-B539-96ACFD5D1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686157-1562-A21F-9A60-1726CCC4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73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21682-AFA6-8FF4-1D76-DF8A6203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F7878A-DD0E-F416-2C5C-919507EAB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CB1889-F97B-0ADC-CE72-59DFC33C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80BAD5-8F9D-4432-01DD-1A73959D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2B076F-5CEE-3EFA-B889-3CD101C6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754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7781F-744C-9296-24FC-964C574F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0BAB03-F4DC-4231-2563-FA1AEC910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5347DA-9B81-71CF-7EEB-2895AE71F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BC12C3-5599-6EC5-8CDC-E0028F52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4C1740-4829-96B1-A7F6-4004E0BA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963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562A7-3E93-9C5B-5354-BCE93B16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E216FC-3A4B-6B3D-92B6-225C70651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0B52CD-C5DB-4CF6-7AC0-8F6167563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DCF2DA-6F07-9DB9-4C34-5886AC8F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0603B4-E003-030E-65FF-7C5FE302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F4AF3D-1A0E-A590-8F41-2F402C75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89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43AD3-8987-F7C2-CE5C-3314E5E5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1803EA-50F2-9B00-098C-86DF83150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2A126E-963F-9760-44D8-74FB41DEF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9F85A5C-74AB-3910-BD13-3CFC042B9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40C62B-F0E7-F800-D9C7-41C3A47DD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54901B-FE15-00F3-2BA4-AF3C8F1D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93AE5D-92A0-BB5D-BAFB-AD0A61CA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484C9-B45E-D3F6-E58F-46B6C97C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02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C5E8F-DF89-48E3-5302-CBCE52ACC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978EC6-D723-923B-B0E2-DD1BCC24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1E8FBA-DB9D-D91A-7775-53EE5466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86E988-10EB-D618-5E6B-EE126A832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269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DB6F28-0E30-E27A-9AA6-C6948C8F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60A4D5-9E1B-12CD-126D-C58A5639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4AE9DE-F1AC-A2C8-2A20-07B421CD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65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C2F2E-9E64-728D-A295-28B2AD2D2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B2BB7E-0224-5007-E619-0A8C8FB91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A7A158-5780-7058-6345-BEC7278EC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4E494B-7B5E-CC06-5DD1-B16A1419E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458996-5347-0D6E-90E9-9BCAFAD7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27F597-112A-081C-E3CB-0C5059D1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50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8C74F-416D-F1A5-494D-5321CAAF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612B87-B32D-50DA-C10F-2BBE8A022C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DE2EBD-8895-D0F1-5A15-4ABFF52E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EEE9D0-0F03-E6AE-6F58-C3D900245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3AC89-B1B1-2995-159F-66464514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DE6A48-CB6F-79B1-2CBA-9F149AE3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67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026C33-4C61-4A7B-85E5-38223DDA0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96C365-12D7-A86D-89E6-C6BB4EA82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2DE516-827D-ED97-2D65-02153D076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0ED35-8D3B-DC4C-80A7-F481DA199647}" type="datetimeFigureOut">
              <a:rPr lang="es-CO" smtClean="0"/>
              <a:t>24/01/2025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33559-E644-7F1B-C7B9-87D498D10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C4BE63-A93B-0E90-FDC5-EF1A90A2E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BF6561-F6F2-1A49-853D-3B287B1CCC3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780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8618089-1A11-668E-A0AD-ED22F93144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569696F-32B8-627E-A3FC-C7E69BD5FEEF}"/>
              </a:ext>
            </a:extLst>
          </p:cNvPr>
          <p:cNvSpPr txBox="1"/>
          <p:nvPr/>
        </p:nvSpPr>
        <p:spPr>
          <a:xfrm>
            <a:off x="2335425" y="1916528"/>
            <a:ext cx="91442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TITLE</a:t>
            </a:r>
          </a:p>
          <a:p>
            <a:r>
              <a:rPr lang="es-CO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CONFERENCIA</a:t>
            </a:r>
          </a:p>
          <a:p>
            <a:r>
              <a:rPr lang="es-CO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CONFERÊNCIA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AF29749-3CDC-256E-6C4A-A1A729BA85D5}"/>
              </a:ext>
            </a:extLst>
          </p:cNvPr>
          <p:cNvSpPr txBox="1"/>
          <p:nvPr/>
        </p:nvSpPr>
        <p:spPr>
          <a:xfrm>
            <a:off x="2335425" y="4802762"/>
            <a:ext cx="4884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Speaker's</a:t>
            </a:r>
            <a:r>
              <a:rPr lang="es-C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es-C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conferencista</a:t>
            </a:r>
          </a:p>
          <a:p>
            <a:r>
              <a:rPr lang="es-C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</a:t>
            </a:r>
            <a:r>
              <a:rPr lang="es-CO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palestrante</a:t>
            </a:r>
            <a:endParaRPr lang="es-C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55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E84D5-A502-4596-B4D4-555ED3B2A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E2E4089-EAEA-6068-E6F5-5D6C9A7C00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2882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402CF2A-C9B7-2C6F-9753-4FF363711A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D3C675D4-25E1-3319-F017-4FB457060C52}"/>
              </a:ext>
            </a:extLst>
          </p:cNvPr>
          <p:cNvSpPr txBox="1">
            <a:spLocks/>
          </p:cNvSpPr>
          <p:nvPr/>
        </p:nvSpPr>
        <p:spPr>
          <a:xfrm>
            <a:off x="6095999" y="864994"/>
            <a:ext cx="33939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dirty="0"/>
              <a:t>¡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r>
              <a:rPr lang="es-CO" sz="4000" dirty="0"/>
              <a:t>!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032CE77F-8ADD-EEAD-56FD-415959E220C1}"/>
              </a:ext>
            </a:extLst>
          </p:cNvPr>
          <p:cNvSpPr txBox="1">
            <a:spLocks/>
          </p:cNvSpPr>
          <p:nvPr/>
        </p:nvSpPr>
        <p:spPr>
          <a:xfrm>
            <a:off x="6095999" y="2403208"/>
            <a:ext cx="5198077" cy="2423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sz="1400" dirty="0"/>
              <a:t>"</a:t>
            </a:r>
            <a:r>
              <a:rPr lang="es-CO" sz="1400" dirty="0" err="1"/>
              <a:t>Enter</a:t>
            </a:r>
            <a:r>
              <a:rPr lang="es-CO" sz="1400" dirty="0"/>
              <a:t> </a:t>
            </a:r>
            <a:r>
              <a:rPr lang="es-CO" sz="1400" dirty="0" err="1"/>
              <a:t>the</a:t>
            </a:r>
            <a:r>
              <a:rPr lang="es-CO" sz="1400" dirty="0"/>
              <a:t> </a:t>
            </a:r>
            <a:r>
              <a:rPr lang="es-CO" sz="1400" dirty="0" err="1"/>
              <a:t>speaker's</a:t>
            </a:r>
            <a:r>
              <a:rPr lang="es-CO" sz="1400" dirty="0"/>
              <a:t> </a:t>
            </a:r>
            <a:r>
              <a:rPr lang="es-CO" sz="1400" dirty="0" err="1"/>
              <a:t>contact</a:t>
            </a:r>
            <a:r>
              <a:rPr lang="es-CO" sz="1400" dirty="0"/>
              <a:t> </a:t>
            </a:r>
            <a:r>
              <a:rPr lang="es-CO" sz="1400" dirty="0" err="1"/>
              <a:t>information</a:t>
            </a:r>
            <a:r>
              <a:rPr lang="es-CO" sz="1400" dirty="0"/>
              <a:t>, email, </a:t>
            </a:r>
            <a:r>
              <a:rPr lang="es-CO" sz="1400" dirty="0" err="1"/>
              <a:t>or</a:t>
            </a:r>
            <a:r>
              <a:rPr lang="es-CO" sz="1400" dirty="0"/>
              <a:t> </a:t>
            </a:r>
            <a:r>
              <a:rPr lang="es-CO" sz="1400" dirty="0" err="1"/>
              <a:t>any</a:t>
            </a:r>
            <a:r>
              <a:rPr lang="es-CO" sz="1400" dirty="0"/>
              <a:t> final </a:t>
            </a:r>
            <a:r>
              <a:rPr lang="es-CO" sz="1400" dirty="0" err="1"/>
              <a:t>details</a:t>
            </a:r>
            <a:r>
              <a:rPr lang="es-CO" sz="1400" dirty="0"/>
              <a:t> </a:t>
            </a:r>
            <a:r>
              <a:rPr lang="es-CO" sz="1400" dirty="0" err="1"/>
              <a:t>you</a:t>
            </a:r>
            <a:r>
              <a:rPr lang="es-CO" sz="1400" dirty="0"/>
              <a:t> </a:t>
            </a:r>
            <a:r>
              <a:rPr lang="es-CO" sz="1400" dirty="0" err="1"/>
              <a:t>wish</a:t>
            </a:r>
            <a:r>
              <a:rPr lang="es-CO" sz="1400" dirty="0"/>
              <a:t> </a:t>
            </a:r>
            <a:r>
              <a:rPr lang="es-CO" sz="1400" dirty="0" err="1"/>
              <a:t>to</a:t>
            </a:r>
            <a:r>
              <a:rPr lang="es-CO" sz="1400" dirty="0"/>
              <a:t> </a:t>
            </a:r>
            <a:r>
              <a:rPr lang="es-CO" sz="1400" dirty="0" err="1"/>
              <a:t>include</a:t>
            </a:r>
            <a:r>
              <a:rPr lang="es-CO" sz="1400" dirty="0"/>
              <a:t> </a:t>
            </a:r>
            <a:r>
              <a:rPr lang="es-CO" sz="1400" dirty="0" err="1"/>
              <a:t>here</a:t>
            </a:r>
            <a:r>
              <a:rPr lang="es-CO" sz="1400" dirty="0"/>
              <a:t>.”</a:t>
            </a:r>
          </a:p>
          <a:p>
            <a:pPr marL="0" indent="0">
              <a:buNone/>
            </a:pPr>
            <a:r>
              <a:rPr lang="es-CO" sz="1400" b="1" dirty="0"/>
              <a:t>"Ingrese aquí el contacto del conferencista, su correo electrónico o cualquier información final que desee incluir.”</a:t>
            </a:r>
            <a:endParaRPr lang="es-CO" sz="1400" dirty="0"/>
          </a:p>
          <a:p>
            <a:pPr marL="0" indent="0">
              <a:buNone/>
            </a:pPr>
            <a:r>
              <a:rPr lang="es-CO" sz="1400" dirty="0"/>
              <a:t>"</a:t>
            </a:r>
            <a:r>
              <a:rPr lang="es-CO" sz="1400" dirty="0" err="1"/>
              <a:t>Insira</a:t>
            </a:r>
            <a:r>
              <a:rPr lang="es-CO" sz="1400" dirty="0"/>
              <a:t> </a:t>
            </a:r>
            <a:r>
              <a:rPr lang="es-CO" sz="1400" dirty="0" err="1"/>
              <a:t>aqui</a:t>
            </a:r>
            <a:r>
              <a:rPr lang="es-CO" sz="1400" dirty="0"/>
              <a:t> o </a:t>
            </a:r>
            <a:r>
              <a:rPr lang="es-CO" sz="1400" dirty="0" err="1"/>
              <a:t>contato</a:t>
            </a:r>
            <a:r>
              <a:rPr lang="es-CO" sz="1400" dirty="0"/>
              <a:t> do </a:t>
            </a:r>
            <a:r>
              <a:rPr lang="es-CO" sz="1400" dirty="0" err="1"/>
              <a:t>palestrante</a:t>
            </a:r>
            <a:r>
              <a:rPr lang="es-CO" sz="1400" dirty="0"/>
              <a:t>, o e-mail </a:t>
            </a:r>
            <a:r>
              <a:rPr lang="es-CO" sz="1400" dirty="0" err="1"/>
              <a:t>ou</a:t>
            </a:r>
            <a:r>
              <a:rPr lang="es-CO" sz="1400" dirty="0"/>
              <a:t> </a:t>
            </a:r>
            <a:r>
              <a:rPr lang="es-CO" sz="1400" dirty="0" err="1"/>
              <a:t>quaisquer</a:t>
            </a:r>
            <a:r>
              <a:rPr lang="es-CO" sz="1400" dirty="0"/>
              <a:t> </a:t>
            </a:r>
            <a:r>
              <a:rPr lang="es-CO" sz="1400" dirty="0" err="1"/>
              <a:t>informações</a:t>
            </a:r>
            <a:r>
              <a:rPr lang="es-CO" sz="1400" dirty="0"/>
              <a:t> </a:t>
            </a:r>
            <a:r>
              <a:rPr lang="es-CO" sz="1400" dirty="0" err="1"/>
              <a:t>finais</a:t>
            </a:r>
            <a:r>
              <a:rPr lang="es-CO" sz="1400" dirty="0"/>
              <a:t> que </a:t>
            </a:r>
            <a:r>
              <a:rPr lang="es-CO" sz="1400" dirty="0" err="1"/>
              <a:t>desejar</a:t>
            </a:r>
            <a:r>
              <a:rPr lang="es-CO" sz="1400" dirty="0"/>
              <a:t> incluir.</a:t>
            </a:r>
          </a:p>
        </p:txBody>
      </p:sp>
    </p:spTree>
    <p:extLst>
      <p:ext uri="{BB962C8B-B14F-4D97-AF65-F5344CB8AC3E}">
        <p14:creationId xmlns:p14="http://schemas.microsoft.com/office/powerpoint/2010/main" val="2908952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12894</TotalTime>
  <Words>76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Arzuza</dc:creator>
  <cp:lastModifiedBy>Ana Paula Grufi</cp:lastModifiedBy>
  <cp:revision>3</cp:revision>
  <dcterms:created xsi:type="dcterms:W3CDTF">2025-01-15T15:32:29Z</dcterms:created>
  <dcterms:modified xsi:type="dcterms:W3CDTF">2025-01-24T22:01:56Z</dcterms:modified>
</cp:coreProperties>
</file>